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14"/>
  </p:notesMasterIdLst>
  <p:handoutMasterIdLst>
    <p:handoutMasterId r:id="rId15"/>
  </p:handoutMasterIdLst>
  <p:sldIdLst>
    <p:sldId id="256" r:id="rId9"/>
    <p:sldId id="257" r:id="rId10"/>
    <p:sldId id="260" r:id="rId11"/>
    <p:sldId id="258" r:id="rId12"/>
    <p:sldId id="259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64" autoAdjust="0"/>
    <p:restoredTop sz="86435" autoAdjust="0"/>
  </p:normalViewPr>
  <p:slideViewPr>
    <p:cSldViewPr snapToGrid="0" snapToObjects="1">
      <p:cViewPr varScale="1">
        <p:scale>
          <a:sx n="179" d="100"/>
          <a:sy n="179" d="100"/>
        </p:scale>
        <p:origin x="544" y="176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8/27/19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8/27/19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rxiv.org/pdf/1809.10717.pdf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1840234"/>
          </a:xfrm>
        </p:spPr>
        <p:txBody>
          <a:bodyPr/>
          <a:lstStyle/>
          <a:p>
            <a:r>
              <a:rPr lang="en-US" sz="2800" dirty="0"/>
              <a:t>Autoencoders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r>
              <a:rPr lang="en-US" sz="1400" dirty="0"/>
              <a:t>Georgia Tech CSE678 Fall 2019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7938" indent="0">
              <a:buNone/>
            </a:pPr>
            <a:r>
              <a:rPr lang="en-US" dirty="0"/>
              <a:t>Problem</a:t>
            </a:r>
          </a:p>
          <a:p>
            <a:r>
              <a:rPr lang="en-US" sz="1200" dirty="0"/>
              <a:t>Detect when a system is deviating from nominal behavior and is at risk of failure using sensor data </a:t>
            </a:r>
          </a:p>
          <a:p>
            <a:r>
              <a:rPr lang="en-US" sz="1200" dirty="0"/>
              <a:t>Ex. Aircraft engine stall, fire, mechanical imbalance, vibration failure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Lack of failure data -  extreme class imbalance</a:t>
            </a:r>
          </a:p>
          <a:p>
            <a:r>
              <a:rPr lang="en-US" sz="1200" dirty="0"/>
              <a:t>Curse of dimensionality – lots of sensors </a:t>
            </a:r>
          </a:p>
          <a:p>
            <a:r>
              <a:rPr lang="en-US" sz="1200" dirty="0"/>
              <a:t>Traditional techniques may not be effective – supervised learning, classification, thresholding, rule based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Potential Solution</a:t>
            </a:r>
          </a:p>
          <a:p>
            <a:r>
              <a:rPr lang="en-US" sz="1200" dirty="0"/>
              <a:t>Semi-supervised learning using autoencoders – learn to predict nominal behavior accurately and assess reconstruction error to determine anomalies</a:t>
            </a:r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for rare events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636936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Self-supervised learning approach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Utilize a bottleneck layer to compress the data by reducing dimensionality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Learn a simpler representation of the data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Similar to Principal Component Analysis (PCA) with the expectation that autoencoders are non-linear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Common use case -  anomaly detection, image processing, information retrieval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461" y="856532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hlinkClick r:id="rId2"/>
              </a:rPr>
              <a:t>https://arxiv.org/pdf/1809.10717.pdf</a:t>
            </a: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dirty="0"/>
              <a:t>Time series dataset of paper mill with 60 sensor parameters and 1 binary variable indicating failure and non-failures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Failures represent when the paper breaks, breaks can take over 1 hour to resolve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Failures are spread out throughout time dimension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~18K records over 1 month of usage (sampled every 2 minutes)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Large class imbalance – 124 failure vs 18,274 non-failure points (failures in red below)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#1: Time series of Paper Mill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95" y="2957241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D2425-A717-2345-82BD-9E68145F6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39" y="2957241"/>
            <a:ext cx="2856456" cy="16404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F81EE9-D2E5-9443-B7F7-8F41A4950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627" y="2957240"/>
            <a:ext cx="2920658" cy="16382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597682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categorical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Pad failures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99875" y="2636453"/>
            <a:ext cx="1500187" cy="6001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Backfill 20 timesteps prior to failure as y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713E39-D58E-784C-95C1-93E808C066CF}"/>
              </a:ext>
            </a:extLst>
          </p:cNvPr>
          <p:cNvSpPr txBox="1"/>
          <p:nvPr/>
        </p:nvSpPr>
        <p:spPr>
          <a:xfrm>
            <a:off x="1559616" y="2633344"/>
            <a:ext cx="1500187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Keep 59/61 variables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308760" y="2632882"/>
            <a:ext cx="237804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Use 80% of non-failures to train</a:t>
            </a: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220</TotalTime>
  <Words>280</Words>
  <Application>Microsoft Macintosh PowerPoint</Application>
  <PresentationFormat>On-screen Show (16:9)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Autoencoders  Peter Chen  Georgia Tech CSE678 Fall 2019</vt:lpstr>
      <vt:lpstr>Anomaly detection for rare events</vt:lpstr>
      <vt:lpstr>Neural Network Autoencoders</vt:lpstr>
      <vt:lpstr>Dataset #1: Time series of Paper Mill Sensors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34</cp:revision>
  <cp:lastPrinted>2018-05-24T22:27:42Z</cp:lastPrinted>
  <dcterms:created xsi:type="dcterms:W3CDTF">2019-08-23T15:04:04Z</dcterms:created>
  <dcterms:modified xsi:type="dcterms:W3CDTF">2019-08-27T19:20:42Z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